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6"/>
  </p:normalViewPr>
  <p:slideViewPr>
    <p:cSldViewPr snapToGrid="0" snapToObjects="1">
      <p:cViewPr varScale="1">
        <p:scale>
          <a:sx n="97" d="100"/>
          <a:sy n="97" d="100"/>
        </p:scale>
        <p:origin x="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DC2B-87F4-1C4E-BDEF-4C5AE9E07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09334-EB81-9B44-AC44-CEAA58578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492DE-32AA-8149-A051-D3A2B40D3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C8BAB-1464-A04D-9EEB-9938F7674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FA5BA-5037-0D48-AF78-B7CFEC521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80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5BABF-8F46-0049-B5F5-F45E69260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EA6BB7-E618-304E-9A3D-CA1BD5B94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223C8-70BB-D144-A6A3-682FFC993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F9BB3-F727-8E46-9650-94E0DFE52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7F8AA-FD06-664F-B98C-20883C13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55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D8FDC7-3382-4446-904D-8B55A4A894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C96360-9109-CD4F-861F-2A4E6F290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25BF5-6336-2742-A80C-03947257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920D7-5387-4641-9744-C770342BE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2C095-4473-0D4E-AA97-2796B877D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7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6B747-5B97-454B-BC46-8D4178952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DB950-2A70-7F43-B197-09A212682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9BF0B-005A-094D-987F-F9ED1AEB3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BB70A-5156-1E4A-B71C-E2658F168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329BB-CD66-4049-A74E-F7279B960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42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0E51F-F335-464A-8263-9E7AF8A0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DA5EB-D533-724F-8269-67723B225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B0E9F-DCC5-C845-B3C7-CB1C99B8E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47A73-1BB5-F54C-B163-62BA576DE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8E5B3-658E-E74F-8141-1F83CCDA5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876F7-DBAF-3E43-B6C9-4E998D288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039E8-4F5C-9B48-B21C-2A521AC652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A091B-8BFD-DD41-A033-312828E14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C1BF5-3DA7-2141-AA2F-9205FEBD0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5603C9-601A-8A48-A7A6-995833AE2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00E7F9-928C-3E42-BFDC-F4C96210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621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F0E73-375D-7643-A2FE-C34969738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1F2BB-7AD1-C948-B8C4-5244ACD2A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15AD41-2C8A-DD43-9CDC-23E9BF377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996AD7-02A3-1449-A475-FD90A0CAF2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5FEA86-6984-8C48-9609-79858260BD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263104-752F-6B4B-9CF3-D4B12AA79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F89340-F449-7245-A2FE-96B7F2EA5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7446AA-D687-3149-973E-EAE821BA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32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FEC95-F37E-7141-9681-0F0F7DF9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4C562C-75AE-A845-83F7-65F179060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FFE58-89E1-7E46-AD34-40082CCAF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AC521F-E945-514B-875B-F76DABD6E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98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4A684C-281F-0643-80DD-3508C7A4C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39C4E9-4DF8-6649-915A-F9AD5F8F3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48334C-ADD2-FA4E-BD65-FDCD5D076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831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B6BB6-CCF4-B14D-B6F8-15F8F8C09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6C457-6FF2-7D49-B4E5-426A1951E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43AF5-DB36-894D-A820-258B284AFD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1207C-FCBE-1643-B61D-3775B8B2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76DF4-79FC-AB48-8D59-21335C1AE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4A398-B894-5848-8B0B-5237D125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9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C0B49-4B12-9048-A2A5-27DB148C6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2569F5-723C-B749-9E8E-C80637A0E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1D7AD-BB4C-2445-A460-ACE035866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266F5-8E25-A242-A14C-A91819BEE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C7FC1-688A-9641-8C44-9E4671F81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EA6CB3-0BCC-3F4B-BE09-E9B80156D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51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8B1D55-C08C-A943-AB21-468CFE69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517D1-3D4D-4F48-9ADF-8F994DD1A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94232-EBFD-0E42-935E-72881FFA78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3609B-037F-6842-BBBA-4C3435AE09A4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EEEEC-E47B-064E-9909-4A11C28EB3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B3306-BD4E-8F47-838F-F142AC189F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734B3-F099-1042-9DFC-D16B0B1BF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438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86CFCAB-F89F-5547-AF59-63B0BA6AD782}"/>
              </a:ext>
            </a:extLst>
          </p:cNvPr>
          <p:cNvSpPr/>
          <p:nvPr/>
        </p:nvSpPr>
        <p:spPr>
          <a:xfrm>
            <a:off x="8914879" y="988942"/>
            <a:ext cx="2690191" cy="22495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1887C4-6BFE-8840-878B-CA35CE34B2BF}"/>
              </a:ext>
            </a:extLst>
          </p:cNvPr>
          <p:cNvSpPr txBox="1"/>
          <p:nvPr/>
        </p:nvSpPr>
        <p:spPr>
          <a:xfrm>
            <a:off x="9667462" y="1032008"/>
            <a:ext cx="1261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Transmitter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6CE8A77-1D35-D041-B2D3-B1C8DA49BE2B}"/>
              </a:ext>
            </a:extLst>
          </p:cNvPr>
          <p:cNvSpPr/>
          <p:nvPr/>
        </p:nvSpPr>
        <p:spPr>
          <a:xfrm>
            <a:off x="278296" y="530088"/>
            <a:ext cx="6559826" cy="59071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54F8791-EB9B-5D40-9F13-0B32BB56105D}"/>
              </a:ext>
            </a:extLst>
          </p:cNvPr>
          <p:cNvSpPr/>
          <p:nvPr/>
        </p:nvSpPr>
        <p:spPr>
          <a:xfrm>
            <a:off x="8918714" y="4187688"/>
            <a:ext cx="2690191" cy="22495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29F4B1-ED54-C042-9076-F8F85B94CE9C}"/>
              </a:ext>
            </a:extLst>
          </p:cNvPr>
          <p:cNvSpPr txBox="1"/>
          <p:nvPr/>
        </p:nvSpPr>
        <p:spPr>
          <a:xfrm>
            <a:off x="9459261" y="4293704"/>
            <a:ext cx="1609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 Station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65D4E5-A2E9-9E44-B2EB-F75BD45B91FB}"/>
              </a:ext>
            </a:extLst>
          </p:cNvPr>
          <p:cNvSpPr/>
          <p:nvPr/>
        </p:nvSpPr>
        <p:spPr>
          <a:xfrm>
            <a:off x="8666922" y="4929809"/>
            <a:ext cx="792339" cy="38265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TEL 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C9224B-A10C-EA44-A679-9D49B45C0A88}"/>
              </a:ext>
            </a:extLst>
          </p:cNvPr>
          <p:cNvSpPr/>
          <p:nvPr/>
        </p:nvSpPr>
        <p:spPr>
          <a:xfrm>
            <a:off x="6297575" y="4929808"/>
            <a:ext cx="792339" cy="38265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TEL 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59AAC6-B282-114D-AB04-7428BCC7EAA3}"/>
              </a:ext>
            </a:extLst>
          </p:cNvPr>
          <p:cNvSpPr/>
          <p:nvPr/>
        </p:nvSpPr>
        <p:spPr>
          <a:xfrm>
            <a:off x="834888" y="3644349"/>
            <a:ext cx="3313043" cy="2266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C8A5CB-16FA-3347-B494-FCF7EA3E2349}"/>
              </a:ext>
            </a:extLst>
          </p:cNvPr>
          <p:cNvSpPr/>
          <p:nvPr/>
        </p:nvSpPr>
        <p:spPr>
          <a:xfrm>
            <a:off x="887896" y="834887"/>
            <a:ext cx="622852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Motor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ED3D1D-7050-FB45-B310-CC94806371AE}"/>
              </a:ext>
            </a:extLst>
          </p:cNvPr>
          <p:cNvSpPr/>
          <p:nvPr/>
        </p:nvSpPr>
        <p:spPr>
          <a:xfrm>
            <a:off x="887896" y="2107096"/>
            <a:ext cx="622852" cy="41081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596503-9640-4C49-9405-EC401531ACF2}"/>
              </a:ext>
            </a:extLst>
          </p:cNvPr>
          <p:cNvSpPr/>
          <p:nvPr/>
        </p:nvSpPr>
        <p:spPr>
          <a:xfrm>
            <a:off x="1643271" y="2107093"/>
            <a:ext cx="622852" cy="41081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1DBD7C-45DB-2D4C-888B-BB41799C551E}"/>
              </a:ext>
            </a:extLst>
          </p:cNvPr>
          <p:cNvSpPr/>
          <p:nvPr/>
        </p:nvSpPr>
        <p:spPr>
          <a:xfrm>
            <a:off x="2372141" y="2107093"/>
            <a:ext cx="622852" cy="41081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813A6D-1D51-CA4E-A0CD-222ACE2218F9}"/>
              </a:ext>
            </a:extLst>
          </p:cNvPr>
          <p:cNvSpPr/>
          <p:nvPr/>
        </p:nvSpPr>
        <p:spPr>
          <a:xfrm>
            <a:off x="3101011" y="2107091"/>
            <a:ext cx="622852" cy="41081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ESC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CE0F33-B7EB-924C-8C3F-111A03C393FA}"/>
              </a:ext>
            </a:extLst>
          </p:cNvPr>
          <p:cNvSpPr/>
          <p:nvPr/>
        </p:nvSpPr>
        <p:spPr>
          <a:xfrm>
            <a:off x="1643271" y="834886"/>
            <a:ext cx="622852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Motor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969BC2D-B982-7045-B718-E32072E1CDA8}"/>
              </a:ext>
            </a:extLst>
          </p:cNvPr>
          <p:cNvSpPr/>
          <p:nvPr/>
        </p:nvSpPr>
        <p:spPr>
          <a:xfrm>
            <a:off x="2372141" y="834886"/>
            <a:ext cx="622852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Motor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ADA77F2-5C47-1141-8079-25565242DC3B}"/>
              </a:ext>
            </a:extLst>
          </p:cNvPr>
          <p:cNvSpPr/>
          <p:nvPr/>
        </p:nvSpPr>
        <p:spPr>
          <a:xfrm>
            <a:off x="3107636" y="834885"/>
            <a:ext cx="622852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Motor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85017-D375-074E-8CF4-5EE398F214D3}"/>
              </a:ext>
            </a:extLst>
          </p:cNvPr>
          <p:cNvSpPr/>
          <p:nvPr/>
        </p:nvSpPr>
        <p:spPr>
          <a:xfrm>
            <a:off x="3836507" y="1550500"/>
            <a:ext cx="556591" cy="9674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Servo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C5AB540-DCE4-3A4E-86E5-A2411BBBC960}"/>
              </a:ext>
            </a:extLst>
          </p:cNvPr>
          <p:cNvSpPr/>
          <p:nvPr/>
        </p:nvSpPr>
        <p:spPr>
          <a:xfrm>
            <a:off x="6297575" y="2451652"/>
            <a:ext cx="792339" cy="51020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 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59EE09-F494-7442-BACE-6ACC56515340}"/>
              </a:ext>
            </a:extLst>
          </p:cNvPr>
          <p:cNvSpPr/>
          <p:nvPr/>
        </p:nvSpPr>
        <p:spPr>
          <a:xfrm>
            <a:off x="8709469" y="2451652"/>
            <a:ext cx="792339" cy="51020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 R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F267D6B-7E40-4C4E-8153-3925AA125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0204772" y="1507356"/>
            <a:ext cx="1261114" cy="178027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A09388A-43E1-0243-BB85-D117BCD14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0242254" y="4660004"/>
            <a:ext cx="1261114" cy="1780273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68BD755-4FBC-8640-87BA-1D93D92D0DCD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>
            <a:off x="7089914" y="2706755"/>
            <a:ext cx="1619555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2AFE211-6D6F-B541-964F-C17CABF28F93}"/>
              </a:ext>
            </a:extLst>
          </p:cNvPr>
          <p:cNvCxnSpPr/>
          <p:nvPr/>
        </p:nvCxnSpPr>
        <p:spPr>
          <a:xfrm>
            <a:off x="7089913" y="5121136"/>
            <a:ext cx="1619555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31D0D75-92A0-D641-BD68-0E2498283312}"/>
              </a:ext>
            </a:extLst>
          </p:cNvPr>
          <p:cNvSpPr txBox="1"/>
          <p:nvPr/>
        </p:nvSpPr>
        <p:spPr>
          <a:xfrm>
            <a:off x="1203653" y="3818356"/>
            <a:ext cx="1062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Autopilot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E785FC3-B1A3-D748-A1AB-435CBDCE6769}"/>
              </a:ext>
            </a:extLst>
          </p:cNvPr>
          <p:cNvSpPr/>
          <p:nvPr/>
        </p:nvSpPr>
        <p:spPr>
          <a:xfrm>
            <a:off x="1199322" y="5022574"/>
            <a:ext cx="1172819" cy="6095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B82564D-40D4-574E-B53F-1FBB9BE724BD}"/>
              </a:ext>
            </a:extLst>
          </p:cNvPr>
          <p:cNvSpPr/>
          <p:nvPr/>
        </p:nvSpPr>
        <p:spPr>
          <a:xfrm>
            <a:off x="2645726" y="3776008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IMU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F4E9B01-A323-7649-A528-78A7EC820563}"/>
              </a:ext>
            </a:extLst>
          </p:cNvPr>
          <p:cNvSpPr/>
          <p:nvPr/>
        </p:nvSpPr>
        <p:spPr>
          <a:xfrm>
            <a:off x="2646684" y="4465156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Baro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C0FFA12-9530-0C41-AC76-43EB33B82CE2}"/>
              </a:ext>
            </a:extLst>
          </p:cNvPr>
          <p:cNvSpPr/>
          <p:nvPr/>
        </p:nvSpPr>
        <p:spPr>
          <a:xfrm>
            <a:off x="2645726" y="5167107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Magn</a:t>
            </a:r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EB61AA4-4768-0C46-A891-8C4DE1437E2A}"/>
              </a:ext>
            </a:extLst>
          </p:cNvPr>
          <p:cNvSpPr/>
          <p:nvPr/>
        </p:nvSpPr>
        <p:spPr>
          <a:xfrm>
            <a:off x="5413197" y="3585571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B6ADBFD-3D21-2042-97C4-782D3B5EC289}"/>
              </a:ext>
            </a:extLst>
          </p:cNvPr>
          <p:cNvSpPr/>
          <p:nvPr/>
        </p:nvSpPr>
        <p:spPr>
          <a:xfrm>
            <a:off x="5408003" y="4297357"/>
            <a:ext cx="1172819" cy="60959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Compass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349D320-630F-DB45-AD2C-73F632EE4500}"/>
              </a:ext>
            </a:extLst>
          </p:cNvPr>
          <p:cNvSpPr/>
          <p:nvPr/>
        </p:nvSpPr>
        <p:spPr>
          <a:xfrm>
            <a:off x="4658141" y="664986"/>
            <a:ext cx="873487" cy="1683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C33B89C-B371-2D41-BD00-7DA09638EB5A}"/>
              </a:ext>
            </a:extLst>
          </p:cNvPr>
          <p:cNvCxnSpPr>
            <a:stCxn id="11" idx="2"/>
            <a:endCxn id="15" idx="0"/>
          </p:cNvCxnSpPr>
          <p:nvPr/>
        </p:nvCxnSpPr>
        <p:spPr>
          <a:xfrm>
            <a:off x="1199322" y="1802296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E39B663-B557-5D4F-A9EC-D70579FF8FE2}"/>
              </a:ext>
            </a:extLst>
          </p:cNvPr>
          <p:cNvCxnSpPr/>
          <p:nvPr/>
        </p:nvCxnSpPr>
        <p:spPr>
          <a:xfrm>
            <a:off x="1954697" y="1802291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2977E46-E089-BB42-A20F-B8EF5057059F}"/>
              </a:ext>
            </a:extLst>
          </p:cNvPr>
          <p:cNvCxnSpPr/>
          <p:nvPr/>
        </p:nvCxnSpPr>
        <p:spPr>
          <a:xfrm>
            <a:off x="2645726" y="1808920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2872B78-EF01-C443-A0F6-BC1216009C5C}"/>
              </a:ext>
            </a:extLst>
          </p:cNvPr>
          <p:cNvCxnSpPr/>
          <p:nvPr/>
        </p:nvCxnSpPr>
        <p:spPr>
          <a:xfrm>
            <a:off x="3420979" y="1802291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38AB8A7-2536-AE49-ADE5-AF03E9D2A202}"/>
              </a:ext>
            </a:extLst>
          </p:cNvPr>
          <p:cNvCxnSpPr>
            <a:cxnSpLocks/>
          </p:cNvCxnSpPr>
          <p:nvPr/>
        </p:nvCxnSpPr>
        <p:spPr>
          <a:xfrm>
            <a:off x="1194614" y="2517909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A1F87F0-3638-5540-B371-4C7C1308D3C8}"/>
              </a:ext>
            </a:extLst>
          </p:cNvPr>
          <p:cNvCxnSpPr>
            <a:cxnSpLocks/>
          </p:cNvCxnSpPr>
          <p:nvPr/>
        </p:nvCxnSpPr>
        <p:spPr>
          <a:xfrm>
            <a:off x="1955656" y="2532025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0363D12-7342-CB41-8937-ABE09738A780}"/>
              </a:ext>
            </a:extLst>
          </p:cNvPr>
          <p:cNvCxnSpPr>
            <a:cxnSpLocks/>
          </p:cNvCxnSpPr>
          <p:nvPr/>
        </p:nvCxnSpPr>
        <p:spPr>
          <a:xfrm>
            <a:off x="2650769" y="2532028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0F8312C-4196-B344-A56C-E60AE911C923}"/>
              </a:ext>
            </a:extLst>
          </p:cNvPr>
          <p:cNvCxnSpPr>
            <a:cxnSpLocks/>
          </p:cNvCxnSpPr>
          <p:nvPr/>
        </p:nvCxnSpPr>
        <p:spPr>
          <a:xfrm>
            <a:off x="3426928" y="2532025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B272415-C86A-0C4B-B746-E41E775C8324}"/>
              </a:ext>
            </a:extLst>
          </p:cNvPr>
          <p:cNvCxnSpPr>
            <a:cxnSpLocks/>
          </p:cNvCxnSpPr>
          <p:nvPr/>
        </p:nvCxnSpPr>
        <p:spPr>
          <a:xfrm>
            <a:off x="3990499" y="2523724"/>
            <a:ext cx="4708" cy="1126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4586D08-7274-404B-8A35-5C4155AB5344}"/>
              </a:ext>
            </a:extLst>
          </p:cNvPr>
          <p:cNvCxnSpPr>
            <a:cxnSpLocks/>
          </p:cNvCxnSpPr>
          <p:nvPr/>
        </p:nvCxnSpPr>
        <p:spPr>
          <a:xfrm flipH="1">
            <a:off x="4092130" y="5161897"/>
            <a:ext cx="2214527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4E63063-B888-1544-9CAD-AF971772D27D}"/>
              </a:ext>
            </a:extLst>
          </p:cNvPr>
          <p:cNvCxnSpPr>
            <a:cxnSpLocks/>
          </p:cNvCxnSpPr>
          <p:nvPr/>
        </p:nvCxnSpPr>
        <p:spPr>
          <a:xfrm flipH="1">
            <a:off x="4162579" y="3868775"/>
            <a:ext cx="12575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B85367-F736-FB43-A64C-8BBDFA489614}"/>
              </a:ext>
            </a:extLst>
          </p:cNvPr>
          <p:cNvCxnSpPr>
            <a:cxnSpLocks/>
          </p:cNvCxnSpPr>
          <p:nvPr/>
        </p:nvCxnSpPr>
        <p:spPr>
          <a:xfrm flipH="1">
            <a:off x="4153120" y="4599508"/>
            <a:ext cx="12575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300CC169-CF85-FF4E-9D5F-83F877D2EECA}"/>
              </a:ext>
            </a:extLst>
          </p:cNvPr>
          <p:cNvCxnSpPr>
            <a:stCxn id="41" idx="2"/>
          </p:cNvCxnSpPr>
          <p:nvPr/>
        </p:nvCxnSpPr>
        <p:spPr>
          <a:xfrm rot="5400000">
            <a:off x="3945339" y="2494802"/>
            <a:ext cx="1296339" cy="1002755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8F0784C-05FC-ED48-B8D1-B36117FE9E1F}"/>
              </a:ext>
            </a:extLst>
          </p:cNvPr>
          <p:cNvCxnSpPr>
            <a:stCxn id="24" idx="1"/>
          </p:cNvCxnSpPr>
          <p:nvPr/>
        </p:nvCxnSpPr>
        <p:spPr>
          <a:xfrm rot="10800000" flipV="1">
            <a:off x="4147931" y="2706754"/>
            <a:ext cx="2149644" cy="1069253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126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28</Words>
  <Application>Microsoft Macintosh PowerPoint</Application>
  <PresentationFormat>Widescreen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2019-10-21T16:23:00Z</dcterms:created>
  <dcterms:modified xsi:type="dcterms:W3CDTF">2019-10-21T17:15:40Z</dcterms:modified>
</cp:coreProperties>
</file>

<file path=docProps/thumbnail.jpeg>
</file>